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4B14-332E-4096-8ECF-BE3EA80BAFBF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0F1A-1868-42FB-91F3-6470F553A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16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4B14-332E-4096-8ECF-BE3EA80BAFBF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0F1A-1868-42FB-91F3-6470F553A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794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4B14-332E-4096-8ECF-BE3EA80BAFBF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0F1A-1868-42FB-91F3-6470F553A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54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4B14-332E-4096-8ECF-BE3EA80BAFBF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0F1A-1868-42FB-91F3-6470F553A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479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4B14-332E-4096-8ECF-BE3EA80BAFBF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0F1A-1868-42FB-91F3-6470F553A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434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4B14-332E-4096-8ECF-BE3EA80BAFBF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0F1A-1868-42FB-91F3-6470F553A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05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4B14-332E-4096-8ECF-BE3EA80BAFBF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0F1A-1868-42FB-91F3-6470F553A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60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4B14-332E-4096-8ECF-BE3EA80BAFBF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0F1A-1868-42FB-91F3-6470F553A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68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4B14-332E-4096-8ECF-BE3EA80BAFBF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0F1A-1868-42FB-91F3-6470F553A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918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4B14-332E-4096-8ECF-BE3EA80BAFBF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0F1A-1868-42FB-91F3-6470F553A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288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4B14-332E-4096-8ECF-BE3EA80BAFBF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30F1A-1868-42FB-91F3-6470F553A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8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94B14-332E-4096-8ECF-BE3EA80BAFBF}" type="datetimeFigureOut">
              <a:rPr lang="en-US" smtClean="0"/>
              <a:t>6/19/2019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30F1A-1868-42FB-91F3-6470F553A6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35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google.com/url?sa=i&amp;rct=j&amp;q=&amp;esrc=s&amp;source=images&amp;cd=&amp;ved=2ahUKEwibpZXb-vPiAhUOmBQKHRfDDfgQjRx6BAgBEAU&amp;url=https://en.wikipedia.org/wiki/Starbucks&amp;psig=AOvVaw0SbT38X3JWUVrXZ3o4Me8h&amp;ust=1560979171847001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com/url?sa=i&amp;rct=j&amp;q=&amp;esrc=s&amp;source=images&amp;cd=&amp;ved=2ahUKEwjywq6R-_PiAhUk3uAKHbYZCjoQjRx6BAgBEAU&amp;url=https://www.sierraclub.org/sierra/starbucks-falls-short-environmental-commitments&amp;psig=AOvVaw2jgISStn_7lV9icB6kImiO&amp;ust=1560979268282847" TargetMode="Externa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url?sa=i&amp;rct=j&amp;q=&amp;esrc=s&amp;source=images&amp;cd=&amp;ved=&amp;url=https://econsultancy.com/cause-marketing-examples-from-uber-starbucks-jetblue/&amp;psig=AOvVaw2LEVLF81tsp0FXidvSbUgj&amp;ust=156097960466588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8293" y="586154"/>
            <a:ext cx="7538846" cy="1892457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Starbucks Company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starbucks company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271" y="3003619"/>
            <a:ext cx="33242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742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the firm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Starbucks Corporation is a company that was established in America in 1971.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beginning, it was initiated in Seattle in Washington, but later expanded in over thirty thousand locations globally.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products produced by the company include coffee beverages, tea, baked goods and smoothies.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major customers targeted by the company are the high income earners in all the outlets (Tucker, 2017).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segments its market according to the targeted groups worldwide.</a:t>
            </a:r>
          </a:p>
        </p:txBody>
      </p:sp>
    </p:spTree>
    <p:extLst>
      <p:ext uri="{BB962C8B-B14F-4D97-AF65-F5344CB8AC3E}">
        <p14:creationId xmlns:p14="http://schemas.microsoft.com/office/powerpoint/2010/main" val="4013329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unethical behavior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concerns have been one of the major unethical issue in Starbucks Company.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has been wasting over twenty three million liters of water in the United Kingdom and United States everyday.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firm has also been using more than six kilowatts of electricity per month.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respective States where the firm operates have been raising the concerns frequently.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 and water related organizations have also been requesting the management of the company to minimize the wastage.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Image result for starbucks unethical issue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506662"/>
            <a:ext cx="3949016" cy="2462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685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the company responded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continuous concerns, the management of Starbucks Company accepted the mistakes.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concerned departments promised to work on the wastage of resources.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firm admitted that it has the responsibility of keeping the environment clean and avoiding wastage.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During the company’s tenth annual global responsibility meeting, water conservation was raised as one of the main agenda.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Recently, the firm has been recording positive changes in environmental concerns.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250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Short-term and long-term effects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short-term effects of environmental pollution is a negative health effect to employees’ health.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firm can also lose customers due to poor reputation.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can end up using unbudgeted resources in correcting the mistakes.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Law suits may be some of the long term effects of environmental mismanagement by the firm.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the concerned organizations sue the company for pollution, the management may end up wasting resources in handling the court affairs.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630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customers really care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 prefer companies that comply with the authorities.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reputation of the firm determines the growth and development of an organization in terms of sales.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Wastage of water may limit the amount of water reaching the residents neighboring the company.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Improper disposal of plastics and waste from coffee processes may affect the health of customers visiting the firm (Campbell &amp;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Helleloid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2016, p38).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Mismanagement of waste can interfere with the quality Starbucks Company.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125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cause-related marketing campaign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Starbucks and World AIDS Day is one of the cause-related marketing campaign.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campaign helps in fighting against AIDS.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Starbucks donates some money towards the global programs.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funds are offered to coffee growing societies especially in Africa to support treatment of the disease.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Cause-related marketing campaigns improved the social responsibilities of companies (He et al., 2016, p256).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 the partnership started, the company has donated over fourteen million Dollars to support the campaign.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452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Short-term and long-term effects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short-term effect of the campaign towards the company is increased revenue.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Giving back to the society improves the loyalty of the firm to the customers in the long run.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customers care about the initiatives by any firm in support of the needy people in the society.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I was given an opportunity to run manage the campaign, I would consider people’s views before allocating funds for donation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Akgun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2017. p70).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Starbucks will achieve its corporate goals if the management maintain the efforts in initiatives and </a:t>
            </a:r>
          </a:p>
        </p:txBody>
      </p:sp>
      <p:sp>
        <p:nvSpPr>
          <p:cNvPr id="4" name="AutoShape 2" descr="Image result for starbucks cause-related marketing campaign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452938" y="-1608138"/>
            <a:ext cx="2647950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27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Tucker, C. M. (2017). Coffee culture: Local experiences, global connections.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Routledge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Campbell, K., &amp;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Helleloid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D. (2016). Starbucks: Social responsibility and tax avoidance. Journal of Accounting Education, 37, p38-60.</a:t>
            </a: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Akgun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A. E.,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Keskin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H., &amp;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Etlioglu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T. (2017). Why companies go positive marketing innovations: A new theoretical prototype for 4PS of innovation. Journal of Business Economics and Finance, 6(2), p70-77.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He, H., Zhu, W.,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Gouran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D., &amp;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O. (2016). Moral identity centrality and cause-related marketing. The moderating effects of brand social responsibility image and emotional brand attachment. European journal of Marketing, 50(1/2), pp236-259.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706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768</Words>
  <Application>Microsoft Office PowerPoint</Application>
  <PresentationFormat>Widescreen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Starbucks Company Name Institution </vt:lpstr>
      <vt:lpstr>Introduction to the firm</vt:lpstr>
      <vt:lpstr>The unethical behavior</vt:lpstr>
      <vt:lpstr>How the company responded</vt:lpstr>
      <vt:lpstr>Short-term and long-term effects</vt:lpstr>
      <vt:lpstr>Why customers really care</vt:lpstr>
      <vt:lpstr>The cause-related marketing campaign</vt:lpstr>
      <vt:lpstr>Short-term and long-term effects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Starbucks</dc:title>
  <dc:creator>Windows User</dc:creator>
  <cp:lastModifiedBy>Windows User</cp:lastModifiedBy>
  <cp:revision>24</cp:revision>
  <dcterms:created xsi:type="dcterms:W3CDTF">2019-06-18T17:15:12Z</dcterms:created>
  <dcterms:modified xsi:type="dcterms:W3CDTF">2019-06-19T03:05:29Z</dcterms:modified>
</cp:coreProperties>
</file>